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5" r:id="rId4"/>
    <p:sldId id="274" r:id="rId5"/>
    <p:sldId id="276" r:id="rId6"/>
    <p:sldId id="277" r:id="rId7"/>
    <p:sldId id="278" r:id="rId8"/>
    <p:sldId id="279" r:id="rId9"/>
    <p:sldId id="256" r:id="rId10"/>
    <p:sldId id="257" r:id="rId11"/>
    <p:sldId id="258" r:id="rId12"/>
    <p:sldId id="260" r:id="rId13"/>
    <p:sldId id="261" r:id="rId14"/>
    <p:sldId id="262" r:id="rId15"/>
    <p:sldId id="263" r:id="rId16"/>
    <p:sldId id="264" r:id="rId17"/>
    <p:sldId id="280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90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302" r:id="rId39"/>
    <p:sldId id="294" r:id="rId40"/>
    <p:sldId id="295" r:id="rId41"/>
    <p:sldId id="296" r:id="rId42"/>
    <p:sldId id="297" r:id="rId43"/>
    <p:sldId id="303" r:id="rId44"/>
    <p:sldId id="298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B7AE7-BA71-4C6A-AE81-4CB7BFAC0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07EB29-3F32-4C9B-96BC-BD55783ED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26F43-61FC-425C-B9FC-8A391ED06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DA6972-F274-4DF5-B9EC-678E5A19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A82296-644E-450F-A1F7-77A32985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86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866D0-1DFB-4917-ACD0-6C14850C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859F94-26C7-4030-AF3B-8438C1180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6E60F6-D27A-4EF3-8883-C16C62CA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9A8B80-7FC5-4751-B826-926679BE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7BBB94-8DA0-47C7-B4B4-8D1168B2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9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E8F5016-14BD-4257-8560-6ABD40046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CF9A760-8AA1-44D5-8D73-767388E64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90D5C-4792-466C-A4E3-D129FBBE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410D17-2869-4F27-8C46-54B2BEBD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AB824A-DFC7-4DB9-A8B7-0694FAA0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2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B989E-A910-47F2-907E-F17D22AE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267B1-A9BA-410F-BD3F-DE96574D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0A2BD2-BC69-4344-9ABF-E79C8431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136194-A4B0-4F73-AB20-34ABC39E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319071-B594-4408-A05D-EB01F026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0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41CCC-B051-47F1-8CDC-0F32B0F5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2C0CCA-E179-4F6C-B426-0B94B0B8A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48AE81-A3A5-4149-8324-4F10C0F4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689E39-2847-4EF7-9480-7ED9F875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31BE0B-FB8A-482A-82A5-7B9F5D17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4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626AE-1FB4-49E4-8151-A1AF72EA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0E9343-4F47-467F-8541-61BBBA501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877FF2-4E1F-43A7-A428-B0BC832D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11066E-8AF2-4D42-BCB2-E9879C65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B4353C-3BCD-4696-97BB-7723AAB0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D74236-E79B-4BF3-AD57-B97240B4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6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60060-1B33-4176-937B-81B219DB8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C19C0A-E037-40E7-8674-4F8FCD1A7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0E51978-6D60-45EB-9F8C-C6C960CA1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287D68-2749-4EC7-8D95-DFF70E597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1B949A-8BFD-4338-A0B9-7AF27BD9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873A20-A1E7-437F-A320-5506360E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2EB8C14-66F5-4EEB-8DB7-D7CD7E77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842EBD-CB98-433F-831D-FEB6ACD5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04864-46B0-4C07-B414-596C7F8A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D3216D-64ED-4FB4-A0B7-D674DA86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00C4E7-2D57-480C-AE5C-1EECD5ED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240F3F-E896-4CFC-949B-F7F6AEDE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4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5797055-8D3D-4A17-8D64-FE58AE72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8D08EA-7182-4534-B9F3-E82D683A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EB9DE5-0594-412D-9712-56E6C3AB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9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C37B3-CD73-4E9C-9B86-459B15C6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7193DD-F590-460E-92E1-492451B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EA78CB-0880-4079-B743-6B387036A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B18D76-F41E-4F04-96CD-901188C6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E99E7F-4CF5-4A12-B9BD-DB75BB4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797D42-48B3-436A-8AFE-F2DFD80D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61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94106-27CA-4FFC-8499-2BCDC4B1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C541D8-EA26-4071-BC87-488334C6D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666FC3-F560-4BA3-A5CB-F45743C0B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F48C13-00D6-4EB2-BCD7-A5B11814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3A368D-3572-456D-997A-CE058A3B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DEBCCA-1C43-4F4B-8964-4A269B2D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2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09103B3-276B-4A09-AFFD-259C40AB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A38A1D-8233-4E70-A361-A9169492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B01664-E3F0-4847-AE28-724587EBC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9DE3D-070C-4FEB-8B43-765B2C5A07CA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35B793-0BD1-40C4-B88A-476A5E547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31DAC0-684D-4A1E-9F6D-07797CC5C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5DCA8-E376-4B9D-AEC0-4373569DDA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2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uropäischer Wettbewerb - Landtag Brandenburg">
            <a:extLst>
              <a:ext uri="{FF2B5EF4-FFF2-40B4-BE49-F238E27FC236}">
                <a16:creationId xmlns:a16="http://schemas.microsoft.com/office/drawing/2014/main" id="{F3078711-ECA3-486F-B54F-0F3E6F164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79" y="892352"/>
            <a:ext cx="4482041" cy="29848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FB24640-2E7E-4ACC-A5D2-DD5EC485A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00" y="110067"/>
            <a:ext cx="4858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0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5B2283-D7BC-4ABF-B1CD-5802AEACD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5" y="0"/>
            <a:ext cx="9386274" cy="68681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CD22BCB-1772-4686-A415-CEDE960FEDA4}"/>
              </a:ext>
            </a:extLst>
          </p:cNvPr>
          <p:cNvSpPr txBox="1"/>
          <p:nvPr/>
        </p:nvSpPr>
        <p:spPr>
          <a:xfrm>
            <a:off x="9702799" y="1066800"/>
            <a:ext cx="229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Aurelie Drees 3P2</a:t>
            </a:r>
          </a:p>
        </p:txBody>
      </p:sp>
    </p:spTree>
    <p:extLst>
      <p:ext uri="{BB962C8B-B14F-4D97-AF65-F5344CB8AC3E}">
        <p14:creationId xmlns:p14="http://schemas.microsoft.com/office/powerpoint/2010/main" val="5079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90EE132-2560-431D-B94C-377D2A055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6209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8587B69-A33D-4DA0-9E4B-8DEF5B5DB24E}"/>
              </a:ext>
            </a:extLst>
          </p:cNvPr>
          <p:cNvSpPr txBox="1"/>
          <p:nvPr/>
        </p:nvSpPr>
        <p:spPr>
          <a:xfrm>
            <a:off x="9677400" y="804334"/>
            <a:ext cx="229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Hevidar Altay 3P2</a:t>
            </a:r>
          </a:p>
        </p:txBody>
      </p:sp>
    </p:spTree>
    <p:extLst>
      <p:ext uri="{BB962C8B-B14F-4D97-AF65-F5344CB8AC3E}">
        <p14:creationId xmlns:p14="http://schemas.microsoft.com/office/powerpoint/2010/main" val="1943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6F91FD-5D70-426B-B395-517FB26E9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559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D202AB2-AB14-43EC-A25A-94E642E6D497}"/>
              </a:ext>
            </a:extLst>
          </p:cNvPr>
          <p:cNvSpPr txBox="1"/>
          <p:nvPr/>
        </p:nvSpPr>
        <p:spPr>
          <a:xfrm>
            <a:off x="9855199" y="1092200"/>
            <a:ext cx="182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Sara Altay 3P2</a:t>
            </a:r>
          </a:p>
        </p:txBody>
      </p:sp>
    </p:spTree>
    <p:extLst>
      <p:ext uri="{BB962C8B-B14F-4D97-AF65-F5344CB8AC3E}">
        <p14:creationId xmlns:p14="http://schemas.microsoft.com/office/powerpoint/2010/main" val="37899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97467" y="1582340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und Landessieger 2025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1-2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Hier bin ich sicher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63686D3-9CCE-441F-8286-6DABE8B7A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133"/>
            <a:ext cx="7687733" cy="56516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810A4D-1639-4054-B8B5-6E327A5C4843}"/>
              </a:ext>
            </a:extLst>
          </p:cNvPr>
          <p:cNvSpPr txBox="1"/>
          <p:nvPr/>
        </p:nvSpPr>
        <p:spPr>
          <a:xfrm>
            <a:off x="8525933" y="1092200"/>
            <a:ext cx="3154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Amelia Nabizadeh,</a:t>
            </a:r>
          </a:p>
          <a:p>
            <a:pPr algn="ctr"/>
            <a:r>
              <a:rPr lang="de-DE" sz="2400" b="1" dirty="0"/>
              <a:t>Elmedina Vejselji</a:t>
            </a:r>
          </a:p>
          <a:p>
            <a:pPr algn="ctr"/>
            <a:r>
              <a:rPr lang="de-DE" sz="2400" b="1" dirty="0"/>
              <a:t>2P1</a:t>
            </a:r>
          </a:p>
        </p:txBody>
      </p:sp>
    </p:spTree>
    <p:extLst>
      <p:ext uri="{BB962C8B-B14F-4D97-AF65-F5344CB8AC3E}">
        <p14:creationId xmlns:p14="http://schemas.microsoft.com/office/powerpoint/2010/main" val="31851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71D19D-9150-46AC-82AD-567A80415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94" y="0"/>
            <a:ext cx="9009562" cy="686619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6A104B6-D769-4AE1-8911-EAAF6971B6A7}"/>
              </a:ext>
            </a:extLst>
          </p:cNvPr>
          <p:cNvSpPr txBox="1"/>
          <p:nvPr/>
        </p:nvSpPr>
        <p:spPr>
          <a:xfrm>
            <a:off x="8966201" y="1066800"/>
            <a:ext cx="3501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Emma Bauer,</a:t>
            </a:r>
          </a:p>
          <a:p>
            <a:pPr algn="ctr"/>
            <a:r>
              <a:rPr lang="de-DE" sz="2400" b="1" dirty="0"/>
              <a:t>Emilio Walter,</a:t>
            </a:r>
          </a:p>
          <a:p>
            <a:pPr algn="ctr"/>
            <a:r>
              <a:rPr lang="de-DE" sz="2400" b="1" dirty="0"/>
              <a:t>Lasse Karsten</a:t>
            </a:r>
          </a:p>
          <a:p>
            <a:pPr algn="ctr"/>
            <a:r>
              <a:rPr lang="de-DE" sz="2400" b="1" dirty="0"/>
              <a:t>2P1</a:t>
            </a:r>
          </a:p>
        </p:txBody>
      </p:sp>
    </p:spTree>
    <p:extLst>
      <p:ext uri="{BB962C8B-B14F-4D97-AF65-F5344CB8AC3E}">
        <p14:creationId xmlns:p14="http://schemas.microsoft.com/office/powerpoint/2010/main" val="35819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7D97BBB-D5CA-4C8A-B6E1-C3F317B81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17" y="465157"/>
            <a:ext cx="2947166" cy="19647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E9C9EA-F4BF-42D5-965B-B5C7BE8A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7734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7FA9815-E876-4073-A6F4-48E50245BC43}"/>
              </a:ext>
            </a:extLst>
          </p:cNvPr>
          <p:cNvSpPr txBox="1"/>
          <p:nvPr/>
        </p:nvSpPr>
        <p:spPr>
          <a:xfrm>
            <a:off x="9093200" y="465157"/>
            <a:ext cx="309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Anerkennungsurkunde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FE6407-A847-4AAF-B29F-4EBFCCED6DD9}"/>
              </a:ext>
            </a:extLst>
          </p:cNvPr>
          <p:cNvSpPr/>
          <p:nvPr/>
        </p:nvSpPr>
        <p:spPr>
          <a:xfrm>
            <a:off x="9516533" y="3105834"/>
            <a:ext cx="204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Lucas Ort</a:t>
            </a:r>
          </a:p>
          <a:p>
            <a:pPr algn="ctr"/>
            <a:r>
              <a:rPr lang="de-DE" sz="2400" b="1" dirty="0"/>
              <a:t>2P1</a:t>
            </a:r>
          </a:p>
        </p:txBody>
      </p:sp>
    </p:spTree>
    <p:extLst>
      <p:ext uri="{BB962C8B-B14F-4D97-AF65-F5344CB8AC3E}">
        <p14:creationId xmlns:p14="http://schemas.microsoft.com/office/powerpoint/2010/main" val="28728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29734" y="989673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000" b="1" dirty="0">
                <a:latin typeface="Ink Free" panose="03080402000500000000" pitchFamily="66" charset="0"/>
              </a:rPr>
              <a:t>Landessiegerinnen und Landessieger 2025 </a:t>
            </a:r>
          </a:p>
          <a:p>
            <a:pPr algn="ctr"/>
            <a:r>
              <a:rPr lang="de-DE" sz="4000" b="1" dirty="0">
                <a:latin typeface="Ink Free" panose="03080402000500000000" pitchFamily="66" charset="0"/>
              </a:rPr>
              <a:t>im Modul 2-1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Europa - fantastisch gewachsen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7348E4-5AB4-4BA7-9950-51DA2EEF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595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8389FE-8CAA-4738-8BAD-6984154391E7}"/>
              </a:ext>
            </a:extLst>
          </p:cNvPr>
          <p:cNvSpPr txBox="1"/>
          <p:nvPr/>
        </p:nvSpPr>
        <p:spPr>
          <a:xfrm>
            <a:off x="9765751" y="1024468"/>
            <a:ext cx="2426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Emma Anouk Goldacker,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b="1" dirty="0"/>
              <a:t>Mara Southern</a:t>
            </a:r>
          </a:p>
          <a:p>
            <a:pPr algn="ctr"/>
            <a:r>
              <a:rPr lang="de-DE" sz="2400" b="1" dirty="0"/>
              <a:t>7G1</a:t>
            </a:r>
          </a:p>
          <a:p>
            <a:pPr algn="ctr"/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2604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CFEFE4-B7DE-4D27-9B9C-6C5D09A7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78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0868A8B-C029-4315-BAA5-E9CD7F72B394}"/>
              </a:ext>
            </a:extLst>
          </p:cNvPr>
          <p:cNvSpPr txBox="1"/>
          <p:nvPr/>
        </p:nvSpPr>
        <p:spPr>
          <a:xfrm>
            <a:off x="7044266" y="1168400"/>
            <a:ext cx="3572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Helena Luisa Koch</a:t>
            </a:r>
          </a:p>
          <a:p>
            <a:pPr algn="ctr"/>
            <a:r>
              <a:rPr lang="de-DE" sz="2400" b="1" dirty="0"/>
              <a:t>6F2</a:t>
            </a:r>
          </a:p>
        </p:txBody>
      </p:sp>
    </p:spTree>
    <p:extLst>
      <p:ext uri="{BB962C8B-B14F-4D97-AF65-F5344CB8AC3E}">
        <p14:creationId xmlns:p14="http://schemas.microsoft.com/office/powerpoint/2010/main" val="24519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1B3FA99-FC96-4061-A1AC-2969FCD570F8}"/>
              </a:ext>
            </a:extLst>
          </p:cNvPr>
          <p:cNvSpPr txBox="1"/>
          <p:nvPr/>
        </p:nvSpPr>
        <p:spPr>
          <a:xfrm>
            <a:off x="6478619" y="2230350"/>
            <a:ext cx="5095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Landessiegerinnen und Landessieger des </a:t>
            </a:r>
            <a:br>
              <a:rPr lang="de-DE" sz="3600" b="1" dirty="0"/>
            </a:br>
            <a:r>
              <a:rPr lang="de-DE" sz="2400" b="1" dirty="0"/>
              <a:t>72. Europäischen Wettbewerbs 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13AA86-41F0-41B8-91E6-E8F09EAA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6" y="2010780"/>
            <a:ext cx="2899837" cy="219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A14516-C63C-4064-BB3C-D49E29AA0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447747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15A2EFD-7665-448F-8CE0-EFF947593FC5}"/>
              </a:ext>
            </a:extLst>
          </p:cNvPr>
          <p:cNvSpPr txBox="1"/>
          <p:nvPr/>
        </p:nvSpPr>
        <p:spPr>
          <a:xfrm>
            <a:off x="9601200" y="1092200"/>
            <a:ext cx="207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Ida Smolny</a:t>
            </a:r>
          </a:p>
          <a:p>
            <a:pPr algn="ctr"/>
            <a:r>
              <a:rPr lang="de-DE" sz="2400" b="1" dirty="0"/>
              <a:t>5F2</a:t>
            </a:r>
          </a:p>
        </p:txBody>
      </p:sp>
    </p:spTree>
    <p:extLst>
      <p:ext uri="{BB962C8B-B14F-4D97-AF65-F5344CB8AC3E}">
        <p14:creationId xmlns:p14="http://schemas.microsoft.com/office/powerpoint/2010/main" val="3980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208390-AF89-4509-A260-9E7A63EBD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8" y="0"/>
            <a:ext cx="514282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9ADBADC-1710-4763-9F0D-7435857E3EA6}"/>
              </a:ext>
            </a:extLst>
          </p:cNvPr>
          <p:cNvSpPr txBox="1"/>
          <p:nvPr/>
        </p:nvSpPr>
        <p:spPr>
          <a:xfrm>
            <a:off x="7128934" y="1049867"/>
            <a:ext cx="379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Juna Balser</a:t>
            </a:r>
          </a:p>
          <a:p>
            <a:pPr algn="ctr"/>
            <a:r>
              <a:rPr lang="de-DE" sz="2400" b="1" dirty="0"/>
              <a:t>5F2</a:t>
            </a:r>
          </a:p>
        </p:txBody>
      </p:sp>
    </p:spTree>
    <p:extLst>
      <p:ext uri="{BB962C8B-B14F-4D97-AF65-F5344CB8AC3E}">
        <p14:creationId xmlns:p14="http://schemas.microsoft.com/office/powerpoint/2010/main" val="10158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CA84E5-8CF7-4527-AA6C-8BDF973A2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000" y="857251"/>
            <a:ext cx="6857999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F9EBF87-9ED8-4489-B287-5FC901C630D2}"/>
              </a:ext>
            </a:extLst>
          </p:cNvPr>
          <p:cNvSpPr txBox="1"/>
          <p:nvPr/>
        </p:nvSpPr>
        <p:spPr>
          <a:xfrm>
            <a:off x="7907866" y="1126067"/>
            <a:ext cx="207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Liam Plitt 5F2</a:t>
            </a:r>
          </a:p>
        </p:txBody>
      </p:sp>
    </p:spTree>
    <p:extLst>
      <p:ext uri="{BB962C8B-B14F-4D97-AF65-F5344CB8AC3E}">
        <p14:creationId xmlns:p14="http://schemas.microsoft.com/office/powerpoint/2010/main" val="21842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C4B865-8333-4256-982E-696AFA03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382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EC21B0-4D39-4F26-B7FA-70343B9ADDC4}"/>
              </a:ext>
            </a:extLst>
          </p:cNvPr>
          <p:cNvSpPr txBox="1"/>
          <p:nvPr/>
        </p:nvSpPr>
        <p:spPr>
          <a:xfrm>
            <a:off x="8373533" y="1092200"/>
            <a:ext cx="330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Maite Katharina Neumüller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42355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0E2A66-7C72-4B43-A320-A0E94055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770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1AF0AB-0EEE-4FB2-A325-6851D007DCE0}"/>
              </a:ext>
            </a:extLst>
          </p:cNvPr>
          <p:cNvSpPr txBox="1"/>
          <p:nvPr/>
        </p:nvSpPr>
        <p:spPr>
          <a:xfrm>
            <a:off x="8940800" y="10922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Marleen Schieferstein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37370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499184-2C7F-4268-8B3E-A623D4CD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4161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4571DF8-BAC6-4CF6-938C-9B23D30BE907}"/>
              </a:ext>
            </a:extLst>
          </p:cNvPr>
          <p:cNvSpPr txBox="1"/>
          <p:nvPr/>
        </p:nvSpPr>
        <p:spPr>
          <a:xfrm>
            <a:off x="9677400" y="1092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Matilda Kuntscher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29700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F148AE-1A9D-4518-A662-DF1281259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3FD5FE-D2FB-44E7-8831-463676938C56}"/>
              </a:ext>
            </a:extLst>
          </p:cNvPr>
          <p:cNvSpPr txBox="1"/>
          <p:nvPr/>
        </p:nvSpPr>
        <p:spPr>
          <a:xfrm>
            <a:off x="9601200" y="1092200"/>
            <a:ext cx="207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Selina Strack</a:t>
            </a:r>
          </a:p>
          <a:p>
            <a:pPr algn="ctr"/>
            <a:r>
              <a:rPr lang="de-DE" sz="2400" b="1" dirty="0"/>
              <a:t>5F2</a:t>
            </a:r>
          </a:p>
        </p:txBody>
      </p:sp>
    </p:spTree>
    <p:extLst>
      <p:ext uri="{BB962C8B-B14F-4D97-AF65-F5344CB8AC3E}">
        <p14:creationId xmlns:p14="http://schemas.microsoft.com/office/powerpoint/2010/main" val="3759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AAB123-744F-4AB7-A1E7-D623EF44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254000"/>
            <a:ext cx="9543798" cy="635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B6DFF9B-74FE-43E1-87AC-32CFD3795E14}"/>
              </a:ext>
            </a:extLst>
          </p:cNvPr>
          <p:cNvSpPr txBox="1"/>
          <p:nvPr/>
        </p:nvSpPr>
        <p:spPr>
          <a:xfrm>
            <a:off x="9745134" y="1109133"/>
            <a:ext cx="207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Sofia Briner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274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DC7F2A-FEB4-4A8B-864A-869F8EE48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6" y="0"/>
            <a:ext cx="4974514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7BEDE64-2CE9-4F5E-B05F-86D6CF36D677}"/>
              </a:ext>
            </a:extLst>
          </p:cNvPr>
          <p:cNvSpPr txBox="1"/>
          <p:nvPr/>
        </p:nvSpPr>
        <p:spPr>
          <a:xfrm>
            <a:off x="7730067" y="1032933"/>
            <a:ext cx="3620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Zakhar Kalabanov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28834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Anerkennungspreise für künstlerische Beiträge </a:t>
            </a:r>
            <a:br>
              <a:rPr lang="de-DE" sz="2800" b="1" dirty="0"/>
            </a:br>
            <a:r>
              <a:rPr lang="de-DE" sz="2800" b="1" dirty="0"/>
              <a:t>im Modul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Europa – fantastisch gewachsen</a:t>
            </a:r>
          </a:p>
        </p:txBody>
      </p:sp>
    </p:spTree>
    <p:extLst>
      <p:ext uri="{BB962C8B-B14F-4D97-AF65-F5344CB8AC3E}">
        <p14:creationId xmlns:p14="http://schemas.microsoft.com/office/powerpoint/2010/main" val="28464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8EFDC13-770B-4A03-A5B3-6648E5715A53}"/>
              </a:ext>
            </a:extLst>
          </p:cNvPr>
          <p:cNvSpPr/>
          <p:nvPr/>
        </p:nvSpPr>
        <p:spPr>
          <a:xfrm>
            <a:off x="897467" y="1582340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400" b="1" dirty="0">
                <a:latin typeface="Ink Free" panose="03080402000500000000" pitchFamily="66" charset="0"/>
              </a:rPr>
              <a:t>Landessiegerinnen und Landessieger  2025 </a:t>
            </a:r>
          </a:p>
          <a:p>
            <a:pPr algn="ctr"/>
            <a:r>
              <a:rPr lang="de-DE" sz="4400" b="1" dirty="0">
                <a:latin typeface="Ink Free" panose="03080402000500000000" pitchFamily="66" charset="0"/>
              </a:rPr>
              <a:t>im Modul 1-1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Hilfe in der Not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E24664-19B5-447F-A4D6-5552EE37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7EBD10-234B-4562-A204-4C834207D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7"/>
            <a:ext cx="9093270" cy="60198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9D7F03-E799-44C5-9491-66437A096844}"/>
              </a:ext>
            </a:extLst>
          </p:cNvPr>
          <p:cNvSpPr txBox="1"/>
          <p:nvPr/>
        </p:nvSpPr>
        <p:spPr>
          <a:xfrm>
            <a:off x="9601199" y="1092200"/>
            <a:ext cx="231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Anna Lina Koch</a:t>
            </a:r>
          </a:p>
          <a:p>
            <a:pPr algn="ctr"/>
            <a:r>
              <a:rPr lang="de-DE" sz="2400" b="1" dirty="0"/>
              <a:t>7G3</a:t>
            </a:r>
          </a:p>
        </p:txBody>
      </p:sp>
    </p:spTree>
    <p:extLst>
      <p:ext uri="{BB962C8B-B14F-4D97-AF65-F5344CB8AC3E}">
        <p14:creationId xmlns:p14="http://schemas.microsoft.com/office/powerpoint/2010/main" val="21627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737FEC-22BE-42D1-91A7-8E33EA4E3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4" y="0"/>
            <a:ext cx="497850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DF4D107-28E5-4882-BB1C-F63C6E221ED6}"/>
              </a:ext>
            </a:extLst>
          </p:cNvPr>
          <p:cNvSpPr txBox="1"/>
          <p:nvPr/>
        </p:nvSpPr>
        <p:spPr>
          <a:xfrm>
            <a:off x="7806266" y="1100667"/>
            <a:ext cx="310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Elisabeth Plitt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36891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1B7A05-A79F-4730-8A91-94048C4F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068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E3C2A0-4630-4BC7-B212-FE7608646866}"/>
              </a:ext>
            </a:extLst>
          </p:cNvPr>
          <p:cNvSpPr txBox="1"/>
          <p:nvPr/>
        </p:nvSpPr>
        <p:spPr>
          <a:xfrm>
            <a:off x="9313333" y="1092200"/>
            <a:ext cx="252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Ella Louise Häußer</a:t>
            </a:r>
          </a:p>
          <a:p>
            <a:pPr algn="ctr"/>
            <a:r>
              <a:rPr lang="de-DE" sz="2400" b="1" dirty="0"/>
              <a:t>5F2</a:t>
            </a:r>
          </a:p>
        </p:txBody>
      </p:sp>
    </p:spTree>
    <p:extLst>
      <p:ext uri="{BB962C8B-B14F-4D97-AF65-F5344CB8AC3E}">
        <p14:creationId xmlns:p14="http://schemas.microsoft.com/office/powerpoint/2010/main" val="25809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3ED69D-F484-4529-84CE-3891A38E8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818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B1ECE47-8A89-46DD-AAB8-FE31AF55E3D4}"/>
              </a:ext>
            </a:extLst>
          </p:cNvPr>
          <p:cNvSpPr txBox="1"/>
          <p:nvPr/>
        </p:nvSpPr>
        <p:spPr>
          <a:xfrm>
            <a:off x="9008181" y="1092200"/>
            <a:ext cx="3183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Emely-Sofie Schreiber</a:t>
            </a:r>
          </a:p>
          <a:p>
            <a:pPr algn="ctr"/>
            <a:r>
              <a:rPr lang="de-DE" sz="2400" b="1" dirty="0"/>
              <a:t>6F2</a:t>
            </a:r>
          </a:p>
        </p:txBody>
      </p:sp>
    </p:spTree>
    <p:extLst>
      <p:ext uri="{BB962C8B-B14F-4D97-AF65-F5344CB8AC3E}">
        <p14:creationId xmlns:p14="http://schemas.microsoft.com/office/powerpoint/2010/main" val="18830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1BE3B9-4161-4834-BDC5-80B2F3517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188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6FABF36-5E49-4B07-9A64-E33CB4C86FCC}"/>
              </a:ext>
            </a:extLst>
          </p:cNvPr>
          <p:cNvSpPr txBox="1"/>
          <p:nvPr/>
        </p:nvSpPr>
        <p:spPr>
          <a:xfrm>
            <a:off x="9880600" y="1092200"/>
            <a:ext cx="207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Josefine Prinz</a:t>
            </a:r>
          </a:p>
          <a:p>
            <a:pPr algn="ctr"/>
            <a:r>
              <a:rPr lang="de-DE" sz="2400" b="1" dirty="0"/>
              <a:t>6F2</a:t>
            </a:r>
          </a:p>
        </p:txBody>
      </p:sp>
    </p:spTree>
    <p:extLst>
      <p:ext uri="{BB962C8B-B14F-4D97-AF65-F5344CB8AC3E}">
        <p14:creationId xmlns:p14="http://schemas.microsoft.com/office/powerpoint/2010/main" val="72882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0A86D5-2AC2-4114-AEBC-951DE0E5B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5" y="59267"/>
            <a:ext cx="5085769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9AB5FB-0DE0-4473-8D88-A0B7F232B732}"/>
              </a:ext>
            </a:extLst>
          </p:cNvPr>
          <p:cNvSpPr txBox="1"/>
          <p:nvPr/>
        </p:nvSpPr>
        <p:spPr>
          <a:xfrm>
            <a:off x="7535333" y="1193800"/>
            <a:ext cx="317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Nele Interthal</a:t>
            </a:r>
          </a:p>
          <a:p>
            <a:pPr algn="ctr"/>
            <a:r>
              <a:rPr lang="de-DE" sz="2400" b="1" dirty="0"/>
              <a:t>6F2</a:t>
            </a:r>
          </a:p>
        </p:txBody>
      </p:sp>
    </p:spTree>
    <p:extLst>
      <p:ext uri="{BB962C8B-B14F-4D97-AF65-F5344CB8AC3E}">
        <p14:creationId xmlns:p14="http://schemas.microsoft.com/office/powerpoint/2010/main" val="7255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098C-145D-4FA3-861D-378E0325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123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AC5060B-7727-4D56-8C26-FCD372D30FD1}"/>
              </a:ext>
            </a:extLst>
          </p:cNvPr>
          <p:cNvSpPr txBox="1"/>
          <p:nvPr/>
        </p:nvSpPr>
        <p:spPr>
          <a:xfrm>
            <a:off x="9728200" y="939800"/>
            <a:ext cx="2079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Sara Marie Klefenz</a:t>
            </a:r>
          </a:p>
          <a:p>
            <a:pPr algn="ctr"/>
            <a:r>
              <a:rPr lang="de-DE" sz="2400" b="1" dirty="0"/>
              <a:t>5F2</a:t>
            </a:r>
          </a:p>
        </p:txBody>
      </p:sp>
    </p:spTree>
    <p:extLst>
      <p:ext uri="{BB962C8B-B14F-4D97-AF65-F5344CB8AC3E}">
        <p14:creationId xmlns:p14="http://schemas.microsoft.com/office/powerpoint/2010/main" val="14099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4CD5973-9061-49DD-B450-E43EF3D6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" y="857251"/>
            <a:ext cx="6857999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548D6CB-4268-49D7-AC51-C07B94E929E6}"/>
              </a:ext>
            </a:extLst>
          </p:cNvPr>
          <p:cNvSpPr txBox="1"/>
          <p:nvPr/>
        </p:nvSpPr>
        <p:spPr>
          <a:xfrm>
            <a:off x="7662333" y="1092200"/>
            <a:ext cx="401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Sophia Gospodorz</a:t>
            </a:r>
          </a:p>
          <a:p>
            <a:pPr algn="ctr"/>
            <a:r>
              <a:rPr lang="de-DE" sz="2400" b="1" dirty="0"/>
              <a:t>6F2</a:t>
            </a:r>
          </a:p>
        </p:txBody>
      </p:sp>
    </p:spTree>
    <p:extLst>
      <p:ext uri="{BB962C8B-B14F-4D97-AF65-F5344CB8AC3E}">
        <p14:creationId xmlns:p14="http://schemas.microsoft.com/office/powerpoint/2010/main" val="2896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BEC02C2-4262-42EA-AF5C-96DF31813344}"/>
              </a:ext>
            </a:extLst>
          </p:cNvPr>
          <p:cNvSpPr/>
          <p:nvPr/>
        </p:nvSpPr>
        <p:spPr>
          <a:xfrm>
            <a:off x="821267" y="169006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800" b="1" dirty="0">
                <a:latin typeface="Ink Free" panose="03080402000500000000" pitchFamily="66" charset="0"/>
              </a:rPr>
              <a:t>Landessiegerinnen und Landessieger 2025 </a:t>
            </a:r>
          </a:p>
          <a:p>
            <a:pPr algn="ctr"/>
            <a:r>
              <a:rPr lang="de-DE" sz="4800" b="1" dirty="0">
                <a:latin typeface="Ink Free" panose="03080402000500000000" pitchFamily="66" charset="0"/>
              </a:rPr>
              <a:t>im Modul 2-2</a:t>
            </a:r>
          </a:p>
          <a:p>
            <a:pPr algn="ctr"/>
            <a:endParaRPr lang="de-DE" sz="5400" b="1" dirty="0">
              <a:latin typeface="Ink Free" panose="03080402000500000000" pitchFamily="66" charset="0"/>
            </a:endParaRPr>
          </a:p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In Europa unterwegs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8AFC56-703C-4C97-A2AD-511DA67B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9" y="1798703"/>
            <a:ext cx="4301309" cy="326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D48B16-2955-4E9F-BCF5-1432FFBEF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92" y="0"/>
            <a:ext cx="499101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1A79F87-AF7C-4F6B-8F18-370700160955}"/>
              </a:ext>
            </a:extLst>
          </p:cNvPr>
          <p:cNvSpPr txBox="1"/>
          <p:nvPr/>
        </p:nvSpPr>
        <p:spPr>
          <a:xfrm>
            <a:off x="6857999" y="1219200"/>
            <a:ext cx="401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Davina Kinas</a:t>
            </a:r>
          </a:p>
          <a:p>
            <a:pPr algn="ctr"/>
            <a:r>
              <a:rPr lang="de-DE" sz="2400" b="1" dirty="0"/>
              <a:t>7G3</a:t>
            </a:r>
          </a:p>
        </p:txBody>
      </p:sp>
    </p:spTree>
    <p:extLst>
      <p:ext uri="{BB962C8B-B14F-4D97-AF65-F5344CB8AC3E}">
        <p14:creationId xmlns:p14="http://schemas.microsoft.com/office/powerpoint/2010/main" val="424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6150B2-CEF7-4278-8AE8-91803FB2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92237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8C38A3-2387-4FAE-B00A-7A9245BC7F54}"/>
              </a:ext>
            </a:extLst>
          </p:cNvPr>
          <p:cNvSpPr txBox="1"/>
          <p:nvPr/>
        </p:nvSpPr>
        <p:spPr>
          <a:xfrm>
            <a:off x="9652000" y="1092200"/>
            <a:ext cx="2189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Alexia Torrente Gonzales 3P2</a:t>
            </a:r>
          </a:p>
        </p:txBody>
      </p:sp>
    </p:spTree>
    <p:extLst>
      <p:ext uri="{BB962C8B-B14F-4D97-AF65-F5344CB8AC3E}">
        <p14:creationId xmlns:p14="http://schemas.microsoft.com/office/powerpoint/2010/main" val="23864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9FDC16-64AE-4BCA-9B12-85BA7E1B1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2178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E7F5DC9-4023-467B-AFA7-1F5D9FB0FBBC}"/>
              </a:ext>
            </a:extLst>
          </p:cNvPr>
          <p:cNvSpPr txBox="1"/>
          <p:nvPr/>
        </p:nvSpPr>
        <p:spPr>
          <a:xfrm>
            <a:off x="9533466" y="1016000"/>
            <a:ext cx="2316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Larissa Reinhardt</a:t>
            </a:r>
          </a:p>
          <a:p>
            <a:pPr algn="ctr"/>
            <a:r>
              <a:rPr lang="de-DE" sz="2400" b="1" dirty="0"/>
              <a:t>6F3</a:t>
            </a:r>
          </a:p>
        </p:txBody>
      </p:sp>
    </p:spTree>
    <p:extLst>
      <p:ext uri="{BB962C8B-B14F-4D97-AF65-F5344CB8AC3E}">
        <p14:creationId xmlns:p14="http://schemas.microsoft.com/office/powerpoint/2010/main" val="13828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420845-853F-4980-AB51-2FDAFD40D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9156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0A7A998-6836-4E15-A393-6B2AB1CBF0B8}"/>
              </a:ext>
            </a:extLst>
          </p:cNvPr>
          <p:cNvSpPr txBox="1"/>
          <p:nvPr/>
        </p:nvSpPr>
        <p:spPr>
          <a:xfrm>
            <a:off x="9685866" y="1083734"/>
            <a:ext cx="268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Lenja Koch</a:t>
            </a:r>
          </a:p>
          <a:p>
            <a:pPr algn="ctr"/>
            <a:r>
              <a:rPr lang="de-DE" sz="2400" b="1" dirty="0"/>
              <a:t>7G3</a:t>
            </a:r>
          </a:p>
        </p:txBody>
      </p:sp>
    </p:spTree>
    <p:extLst>
      <p:ext uri="{BB962C8B-B14F-4D97-AF65-F5344CB8AC3E}">
        <p14:creationId xmlns:p14="http://schemas.microsoft.com/office/powerpoint/2010/main" val="3949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BB5E01-DC78-437B-8C44-81E60EEFD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7" y="0"/>
            <a:ext cx="493369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0709FFB-26D9-488D-8267-77A2C455D826}"/>
              </a:ext>
            </a:extLst>
          </p:cNvPr>
          <p:cNvSpPr txBox="1"/>
          <p:nvPr/>
        </p:nvSpPr>
        <p:spPr>
          <a:xfrm>
            <a:off x="7271130" y="1117600"/>
            <a:ext cx="401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Mia Tittmann</a:t>
            </a:r>
          </a:p>
          <a:p>
            <a:pPr algn="ctr"/>
            <a:r>
              <a:rPr lang="de-DE" sz="2400" b="1" dirty="0"/>
              <a:t>7G3</a:t>
            </a:r>
          </a:p>
        </p:txBody>
      </p:sp>
    </p:spTree>
    <p:extLst>
      <p:ext uri="{BB962C8B-B14F-4D97-AF65-F5344CB8AC3E}">
        <p14:creationId xmlns:p14="http://schemas.microsoft.com/office/powerpoint/2010/main" val="37742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Anerkennungspreise für künstlerische Beiträge </a:t>
            </a:r>
            <a:br>
              <a:rPr lang="de-DE" sz="2800" b="1" dirty="0"/>
            </a:br>
            <a:r>
              <a:rPr lang="de-DE" sz="2800" b="1" dirty="0"/>
              <a:t>im Modul 2-2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In Europa unterwegs</a:t>
            </a:r>
          </a:p>
        </p:txBody>
      </p:sp>
    </p:spTree>
    <p:extLst>
      <p:ext uri="{BB962C8B-B14F-4D97-AF65-F5344CB8AC3E}">
        <p14:creationId xmlns:p14="http://schemas.microsoft.com/office/powerpoint/2010/main" val="2151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5815D3-A142-4486-AA4C-CBB10BEEF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593769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A69504B-9580-4A8D-9F46-04A0966A5D27}"/>
              </a:ext>
            </a:extLst>
          </p:cNvPr>
          <p:cNvSpPr txBox="1"/>
          <p:nvPr/>
        </p:nvSpPr>
        <p:spPr>
          <a:xfrm>
            <a:off x="9711267" y="1092200"/>
            <a:ext cx="196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Leandro Rücker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30777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FEACE4-D023-41AC-9B5E-FF0DF78A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D57FDB9-267E-4AE1-8979-6F303F861BE4}"/>
              </a:ext>
            </a:extLst>
          </p:cNvPr>
          <p:cNvSpPr txBox="1"/>
          <p:nvPr/>
        </p:nvSpPr>
        <p:spPr>
          <a:xfrm>
            <a:off x="9211733" y="1092200"/>
            <a:ext cx="2777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Nick Reichel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15194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94B827D-B2DC-48CE-B4E3-E21413F4E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5077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5A80C2-BFDD-4A8C-A476-795F60DF34D4}"/>
              </a:ext>
            </a:extLst>
          </p:cNvPr>
          <p:cNvSpPr txBox="1"/>
          <p:nvPr/>
        </p:nvSpPr>
        <p:spPr>
          <a:xfrm>
            <a:off x="10397067" y="1092200"/>
            <a:ext cx="1469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Salina Jakobi</a:t>
            </a:r>
          </a:p>
          <a:p>
            <a:pPr algn="ctr"/>
            <a:r>
              <a:rPr lang="de-DE" sz="2400" b="1" dirty="0"/>
              <a:t>6F3</a:t>
            </a:r>
          </a:p>
        </p:txBody>
      </p:sp>
    </p:spTree>
    <p:extLst>
      <p:ext uri="{BB962C8B-B14F-4D97-AF65-F5344CB8AC3E}">
        <p14:creationId xmlns:p14="http://schemas.microsoft.com/office/powerpoint/2010/main" val="2551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7EEB28-C065-4067-B189-4FEE8ABD5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32889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10AE84A-A610-4516-B4AE-335D79F972F2}"/>
              </a:ext>
            </a:extLst>
          </p:cNvPr>
          <p:cNvSpPr txBox="1"/>
          <p:nvPr/>
        </p:nvSpPr>
        <p:spPr>
          <a:xfrm>
            <a:off x="10278422" y="1066800"/>
            <a:ext cx="1647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Stella Chabou</a:t>
            </a:r>
          </a:p>
          <a:p>
            <a:pPr algn="ctr"/>
            <a:r>
              <a:rPr lang="de-DE" sz="2400" b="1" dirty="0"/>
              <a:t>7G2</a:t>
            </a:r>
          </a:p>
        </p:txBody>
      </p:sp>
    </p:spTree>
    <p:extLst>
      <p:ext uri="{BB962C8B-B14F-4D97-AF65-F5344CB8AC3E}">
        <p14:creationId xmlns:p14="http://schemas.microsoft.com/office/powerpoint/2010/main" val="31559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E0B879-6E55-4296-BCEC-3AF9BD3F5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3674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47FA58B-37F1-4EA7-A86A-7DD9EAD7BF75}"/>
              </a:ext>
            </a:extLst>
          </p:cNvPr>
          <p:cNvSpPr txBox="1"/>
          <p:nvPr/>
        </p:nvSpPr>
        <p:spPr>
          <a:xfrm>
            <a:off x="10032999" y="821266"/>
            <a:ext cx="1901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Anan Kamal Abdelah</a:t>
            </a:r>
          </a:p>
          <a:p>
            <a:pPr algn="ctr"/>
            <a:r>
              <a:rPr lang="de-DE" sz="2400" b="1" dirty="0"/>
              <a:t>1P2</a:t>
            </a:r>
          </a:p>
        </p:txBody>
      </p:sp>
    </p:spTree>
    <p:extLst>
      <p:ext uri="{BB962C8B-B14F-4D97-AF65-F5344CB8AC3E}">
        <p14:creationId xmlns:p14="http://schemas.microsoft.com/office/powerpoint/2010/main" val="16675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874C973-4D1F-4B18-919B-D4364C946A01}"/>
              </a:ext>
            </a:extLst>
          </p:cNvPr>
          <p:cNvSpPr txBox="1"/>
          <p:nvPr/>
        </p:nvSpPr>
        <p:spPr>
          <a:xfrm>
            <a:off x="9756828" y="922866"/>
            <a:ext cx="2118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Diana Merker 1P2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0804A9-F6AD-402E-905B-3CFE9A7A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62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43677C-695D-49A1-96B0-A02088A5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628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B62EC9F-B0F6-40EC-A9D8-75CCB531FF2D}"/>
              </a:ext>
            </a:extLst>
          </p:cNvPr>
          <p:cNvSpPr txBox="1"/>
          <p:nvPr/>
        </p:nvSpPr>
        <p:spPr>
          <a:xfrm>
            <a:off x="9914466" y="1092200"/>
            <a:ext cx="199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Julius Freitag 1P2</a:t>
            </a:r>
          </a:p>
        </p:txBody>
      </p:sp>
    </p:spTree>
    <p:extLst>
      <p:ext uri="{BB962C8B-B14F-4D97-AF65-F5344CB8AC3E}">
        <p14:creationId xmlns:p14="http://schemas.microsoft.com/office/powerpoint/2010/main" val="10124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3D1D75-8992-4346-9694-52B0172B8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67023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FADF44B-3494-4D08-911D-66E921CD9D9A}"/>
              </a:ext>
            </a:extLst>
          </p:cNvPr>
          <p:cNvSpPr txBox="1"/>
          <p:nvPr/>
        </p:nvSpPr>
        <p:spPr>
          <a:xfrm>
            <a:off x="9779000" y="762000"/>
            <a:ext cx="189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Yara Saadi 3P2</a:t>
            </a:r>
          </a:p>
        </p:txBody>
      </p:sp>
    </p:spTree>
    <p:extLst>
      <p:ext uri="{BB962C8B-B14F-4D97-AF65-F5344CB8AC3E}">
        <p14:creationId xmlns:p14="http://schemas.microsoft.com/office/powerpoint/2010/main" val="13417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01A1D6-0E0A-4BB3-BF75-32B526C0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37" y="1667423"/>
            <a:ext cx="5816162" cy="38774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1A5703B-ED66-4368-967E-7FF3B57711E2}"/>
              </a:ext>
            </a:extLst>
          </p:cNvPr>
          <p:cNvSpPr txBox="1"/>
          <p:nvPr/>
        </p:nvSpPr>
        <p:spPr>
          <a:xfrm>
            <a:off x="1859163" y="809151"/>
            <a:ext cx="76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Anerkennungspreise für künstlerische Beiträge </a:t>
            </a:r>
            <a:br>
              <a:rPr lang="de-DE" sz="2800" b="1" dirty="0"/>
            </a:br>
            <a:r>
              <a:rPr lang="de-DE" sz="2800" b="1" dirty="0"/>
              <a:t>im Modul</a:t>
            </a:r>
          </a:p>
          <a:p>
            <a:pPr algn="ctr"/>
            <a:endParaRPr lang="de-DE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6259A6-628F-4207-BE38-C22AC95CE28D}"/>
              </a:ext>
            </a:extLst>
          </p:cNvPr>
          <p:cNvSpPr txBox="1"/>
          <p:nvPr/>
        </p:nvSpPr>
        <p:spPr>
          <a:xfrm>
            <a:off x="4165600" y="2503685"/>
            <a:ext cx="319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Hilfe in der Not</a:t>
            </a:r>
          </a:p>
        </p:txBody>
      </p:sp>
    </p:spTree>
    <p:extLst>
      <p:ext uri="{BB962C8B-B14F-4D97-AF65-F5344CB8AC3E}">
        <p14:creationId xmlns:p14="http://schemas.microsoft.com/office/powerpoint/2010/main" val="14643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</Words>
  <Application>Microsoft Office PowerPoint</Application>
  <PresentationFormat>Breitbild</PresentationFormat>
  <Paragraphs>97</Paragraphs>
  <Slides>47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Ink Free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Administrator@esg.local</dc:creator>
  <cp:lastModifiedBy>Thomas Lohr</cp:lastModifiedBy>
  <cp:revision>17</cp:revision>
  <dcterms:created xsi:type="dcterms:W3CDTF">2025-05-07T06:58:02Z</dcterms:created>
  <dcterms:modified xsi:type="dcterms:W3CDTF">2025-05-20T15:56:08Z</dcterms:modified>
</cp:coreProperties>
</file>